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Anton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n.wikipedia.org/wiki/Computer_graphics" TargetMode="External" Type="http://schemas.openxmlformats.org/officeDocument/2006/relationships/hyperlink"/><Relationship Id="rId11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gif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https://en.wikipedia.org/wiki/Graphic_designer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7" y="1732953"/>
            <a:ext cx="3262402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Grafika Komputer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4590" y="3565108"/>
            <a:ext cx="5859013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WILLIAM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4590" y="529106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FETTER</a:t>
            </a:r>
          </a:p>
        </p:txBody>
      </p:sp>
      <p:sp>
        <p:nvSpPr>
          <p:cNvPr name="Freeform 26" id="26" descr="Screenshot 2025-02-25 111921.png"/>
          <p:cNvSpPr/>
          <p:nvPr/>
        </p:nvSpPr>
        <p:spPr>
          <a:xfrm flipH="false" flipV="false" rot="0">
            <a:off x="9786388" y="0"/>
            <a:ext cx="8501612" cy="10381366"/>
          </a:xfrm>
          <a:custGeom>
            <a:avLst/>
            <a:gdLst/>
            <a:ahLst/>
            <a:cxnLst/>
            <a:rect r="r" b="b" t="t" l="l"/>
            <a:pathLst>
              <a:path h="10381366" w="8501612">
                <a:moveTo>
                  <a:pt x="0" y="0"/>
                </a:moveTo>
                <a:lnTo>
                  <a:pt x="8501612" y="0"/>
                </a:lnTo>
                <a:lnTo>
                  <a:pt x="8501612" y="10381366"/>
                </a:lnTo>
                <a:lnTo>
                  <a:pt x="0" y="10381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190945" y="9477863"/>
            <a:ext cx="6323707" cy="57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3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Mutiara Salsabilla 2413025032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15097" y="628086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45960" y="399523"/>
            <a:ext cx="1578082" cy="19850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861233" y="7902466"/>
            <a:ext cx="1772460" cy="222951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40514" y="410820"/>
            <a:ext cx="8736397" cy="133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9"/>
              </a:lnSpc>
              <a:spcBef>
                <a:spcPct val="0"/>
              </a:spcBef>
            </a:pPr>
            <a:r>
              <a:rPr lang="en-US" sz="784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LATAR BELAKANG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383" y="1818259"/>
            <a:ext cx="9980659" cy="816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7"/>
              </a:lnSpc>
            </a:pP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William Fetter ,William Alan Fetter Bill Fetter </a:t>
            </a:r>
          </a:p>
          <a:p>
            <a:pPr algn="just">
              <a:lnSpc>
                <a:spcPts val="4337"/>
              </a:lnSpc>
            </a:pPr>
          </a:p>
          <a:p>
            <a:pPr algn="just">
              <a:lnSpc>
                <a:spcPts val="4337"/>
              </a:lnSpc>
            </a:pP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seorang </a:t>
            </a:r>
            <a:r>
              <a:rPr lang="en-US" b="true" sz="3097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9" tooltip="https://en.wikipedia.org/wiki/Graphic_designer"/>
              </a:rPr>
              <a:t>desainer grafis</a:t>
            </a: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Amerika dan pelopor dalam bidang </a:t>
            </a:r>
            <a:r>
              <a:rPr lang="en-US" b="true" sz="3097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10" tooltip="https://en.wikipedia.org/wiki/Computer_graphics"/>
              </a:rPr>
              <a:t>grafis komputer</a:t>
            </a: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. </a:t>
            </a:r>
          </a:p>
          <a:p>
            <a:pPr algn="just">
              <a:lnSpc>
                <a:spcPts val="4337"/>
              </a:lnSpc>
            </a:pP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Englewood (1945) dari Northeast High School di Kansas City. </a:t>
            </a:r>
          </a:p>
          <a:p>
            <a:pPr algn="just">
              <a:lnSpc>
                <a:spcPts val="4337"/>
              </a:lnSpc>
            </a:pP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gelar “</a:t>
            </a: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Bachelor of Fine Arts” (1952). </a:t>
            </a:r>
          </a:p>
          <a:p>
            <a:pPr algn="just">
              <a:lnSpc>
                <a:spcPts val="4337"/>
              </a:lnSpc>
            </a:pPr>
          </a:p>
          <a:p>
            <a:pPr algn="just">
              <a:lnSpc>
                <a:spcPts val="4337"/>
              </a:lnSpc>
            </a:pP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bekerja sebagai direktur seni untuk majalah Family Weekly di Chicago. </a:t>
            </a:r>
          </a:p>
          <a:p>
            <a:pPr algn="just">
              <a:lnSpc>
                <a:spcPts val="4337"/>
              </a:lnSpc>
            </a:pPr>
            <a:r>
              <a:rPr lang="en-US" sz="30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Pada tahun 1959, Fetter direkrut oleh The Boeing Company di Wichita, Kansas, sebagai direktur seni di departemen Computer-Aided Design (CAD). </a:t>
            </a:r>
          </a:p>
          <a:p>
            <a:pPr algn="just">
              <a:lnSpc>
                <a:spcPts val="433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291839" y="6941931"/>
            <a:ext cx="6295430" cy="57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3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b="true" sz="33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 Maret 1928 – 23 Juni 2002)</a:t>
            </a:r>
          </a:p>
        </p:txBody>
      </p:sp>
      <p:sp>
        <p:nvSpPr>
          <p:cNvPr name="Freeform 13" id="13" descr="William_Alan_Fetter_1963.jpg"/>
          <p:cNvSpPr/>
          <p:nvPr/>
        </p:nvSpPr>
        <p:spPr>
          <a:xfrm flipH="false" flipV="false" rot="0">
            <a:off x="11095469" y="841169"/>
            <a:ext cx="6621103" cy="5776913"/>
          </a:xfrm>
          <a:custGeom>
            <a:avLst/>
            <a:gdLst/>
            <a:ahLst/>
            <a:cxnLst/>
            <a:rect r="r" b="b" t="t" l="l"/>
            <a:pathLst>
              <a:path h="5776913" w="6621103">
                <a:moveTo>
                  <a:pt x="0" y="0"/>
                </a:moveTo>
                <a:lnTo>
                  <a:pt x="6621103" y="0"/>
                </a:lnTo>
                <a:lnTo>
                  <a:pt x="6621103" y="5776912"/>
                </a:lnTo>
                <a:lnTo>
                  <a:pt x="0" y="5776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413818" y="4855917"/>
            <a:ext cx="10827637" cy="1508840"/>
            <a:chOff x="0" y="0"/>
            <a:chExt cx="2580798" cy="3596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359636"/>
            </a:xfrm>
            <a:custGeom>
              <a:avLst/>
              <a:gdLst/>
              <a:ahLst/>
              <a:cxnLst/>
              <a:rect r="r" b="b" t="t" l="l"/>
              <a:pathLst>
                <a:path h="359636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359636"/>
                  </a:lnTo>
                  <a:lnTo>
                    <a:pt x="0" y="359636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397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07218" y="299522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88004" y="543782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3081" y="5027367"/>
            <a:ext cx="7281749" cy="123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5"/>
              </a:lnSpc>
            </a:pPr>
            <a:r>
              <a:rPr lang="en-US" sz="925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KONTRIBUSI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0182" y="670991"/>
            <a:ext cx="2588338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WILLIAM FETTER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668" y="914400"/>
            <a:ext cx="11695510" cy="884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9779" indent="-454890" lvl="1">
              <a:lnSpc>
                <a:spcPts val="5899"/>
              </a:lnSpc>
              <a:buFont typeface="Arial"/>
              <a:buChar char="•"/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memimpin tim yang merancang metode inovatif untuk menciptakan gambar perspektif tiga dimensi dengan bantuan komputer. </a:t>
            </a:r>
          </a:p>
          <a:p>
            <a:pPr algn="l">
              <a:lnSpc>
                <a:spcPts val="5899"/>
              </a:lnSpc>
            </a:pPr>
          </a:p>
          <a:p>
            <a:pPr algn="l" marL="909779" indent="-454890" lvl="1">
              <a:lnSpc>
                <a:spcPts val="5899"/>
              </a:lnSpc>
              <a:buFont typeface="Arial"/>
              <a:buChar char="•"/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memperkenalkan istilah "computer graphics" </a:t>
            </a:r>
          </a:p>
          <a:p>
            <a:pPr algn="l">
              <a:lnSpc>
                <a:spcPts val="5899"/>
              </a:lnSpc>
            </a:pPr>
          </a:p>
          <a:p>
            <a:pPr algn="l" marL="909779" indent="-454890" lvl="1">
              <a:lnSpc>
                <a:spcPts val="5899"/>
              </a:lnSpc>
              <a:buFont typeface="Arial"/>
              <a:buChar char="•"/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“Boeing Man” dimanfaatkan dalam studi desain kokpit pesawat dan ergonomi pilot.</a:t>
            </a:r>
          </a:p>
          <a:p>
            <a:pPr algn="l">
              <a:lnSpc>
                <a:spcPts val="58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07783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25812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HASIL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KARYA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3880" y="4659255"/>
            <a:ext cx="5859013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WILLIAM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32128" y="646460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FETTER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5640389"/>
            <a:ext cx="22247141" cy="4430322"/>
            <a:chOff x="0" y="0"/>
            <a:chExt cx="5302669" cy="1055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055980"/>
            </a:xfrm>
            <a:custGeom>
              <a:avLst/>
              <a:gdLst/>
              <a:ahLst/>
              <a:cxnLst/>
              <a:rect r="r" b="b" t="t" l="l"/>
              <a:pathLst>
                <a:path h="105598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055980"/>
                  </a:lnTo>
                  <a:lnTo>
                    <a:pt x="0" y="105598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094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1518" y="176197"/>
            <a:ext cx="2243556" cy="2243556"/>
          </a:xfrm>
          <a:custGeom>
            <a:avLst/>
            <a:gdLst/>
            <a:ahLst/>
            <a:cxnLst/>
            <a:rect r="r" b="b" t="t" l="l"/>
            <a:pathLst>
              <a:path h="2243556" w="2243556">
                <a:moveTo>
                  <a:pt x="0" y="0"/>
                </a:moveTo>
                <a:lnTo>
                  <a:pt x="2243556" y="0"/>
                </a:lnTo>
                <a:lnTo>
                  <a:pt x="2243556" y="2243557"/>
                </a:lnTo>
                <a:lnTo>
                  <a:pt x="0" y="2243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835727"/>
            <a:ext cx="8886199" cy="2804662"/>
          </a:xfrm>
          <a:custGeom>
            <a:avLst/>
            <a:gdLst/>
            <a:ahLst/>
            <a:cxnLst/>
            <a:rect r="r" b="b" t="t" l="l"/>
            <a:pathLst>
              <a:path h="2804662" w="8886199">
                <a:moveTo>
                  <a:pt x="0" y="0"/>
                </a:moveTo>
                <a:lnTo>
                  <a:pt x="8886199" y="0"/>
                </a:lnTo>
                <a:lnTo>
                  <a:pt x="8886199" y="2804662"/>
                </a:lnTo>
                <a:lnTo>
                  <a:pt x="0" y="28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49428" y="2811993"/>
            <a:ext cx="4758418" cy="2852129"/>
          </a:xfrm>
          <a:custGeom>
            <a:avLst/>
            <a:gdLst/>
            <a:ahLst/>
            <a:cxnLst/>
            <a:rect r="r" b="b" t="t" l="l"/>
            <a:pathLst>
              <a:path h="2852129" w="4758418">
                <a:moveTo>
                  <a:pt x="0" y="0"/>
                </a:moveTo>
                <a:lnTo>
                  <a:pt x="4758418" y="0"/>
                </a:lnTo>
                <a:lnTo>
                  <a:pt x="4758418" y="2852129"/>
                </a:lnTo>
                <a:lnTo>
                  <a:pt x="0" y="2852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10" t="-10890" r="-1562" b="-630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71076" y="2787168"/>
            <a:ext cx="4316924" cy="2853221"/>
          </a:xfrm>
          <a:custGeom>
            <a:avLst/>
            <a:gdLst/>
            <a:ahLst/>
            <a:cxnLst/>
            <a:rect r="r" b="b" t="t" l="l"/>
            <a:pathLst>
              <a:path h="2853221" w="4316924">
                <a:moveTo>
                  <a:pt x="0" y="0"/>
                </a:moveTo>
                <a:lnTo>
                  <a:pt x="4316924" y="0"/>
                </a:lnTo>
                <a:lnTo>
                  <a:pt x="4316924" y="2853221"/>
                </a:lnTo>
                <a:lnTo>
                  <a:pt x="0" y="28532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784" r="0" b="-893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5741784"/>
            <a:ext cx="13297238" cy="58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3"/>
              </a:lnSpc>
              <a:spcBef>
                <a:spcPct val="0"/>
              </a:spcBef>
            </a:pPr>
            <a:r>
              <a:rPr lang="en-US" sz="32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icon pada sejarah awal perkembangan grafika komputer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10818" y="498511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811664" indent="-905832" lvl="1">
              <a:lnSpc>
                <a:spcPts val="11747"/>
              </a:lnSpc>
              <a:spcBef>
                <a:spcPct val="0"/>
              </a:spcBef>
              <a:buAutoNum type="arabicPeriod" startAt="1"/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BOEING MAN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8246" y="7015848"/>
            <a:ext cx="14306829" cy="2505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63"/>
              </a:lnSpc>
              <a:spcBef>
                <a:spcPct val="0"/>
              </a:spcBef>
            </a:pPr>
            <a:r>
              <a:rPr lang="en-US" sz="35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sering disebut sebagai “manusia boeing” yang menggambarkan beberapa posisi pilot di atas kokpit pesawat. Namun, fetter sendiri menyebutnya sebagai “manusia pertama” (first man)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7753" y="562703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8540" y="78624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30458" y="881518"/>
            <a:ext cx="279213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GRAFIKA KOMPUTER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DAGgFLj_AXY</dc:identifier>
  <dcterms:modified xsi:type="dcterms:W3CDTF">2011-08-01T06:04:30Z</dcterms:modified>
  <cp:revision>1</cp:revision>
  <dc:title>Blue Purple Modern Animated Computer Science Presentation</dc:title>
</cp:coreProperties>
</file>